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oboto" charset="1" panose="02000000000000000000"/>
      <p:regular r:id="rId18"/>
    </p:embeddedFon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  <p:embeddedFont>
      <p:font typeface="Montserrat Medium" charset="1" panose="000006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0213" y="6718147"/>
            <a:ext cx="1428913" cy="3928284"/>
          </a:xfrm>
          <a:custGeom>
            <a:avLst/>
            <a:gdLst/>
            <a:ahLst/>
            <a:cxnLst/>
            <a:rect r="r" b="b" t="t" l="l"/>
            <a:pathLst>
              <a:path h="3928284" w="1428913">
                <a:moveTo>
                  <a:pt x="0" y="0"/>
                </a:moveTo>
                <a:lnTo>
                  <a:pt x="1428913" y="0"/>
                </a:lnTo>
                <a:lnTo>
                  <a:pt x="1428913" y="3928284"/>
                </a:lnTo>
                <a:lnTo>
                  <a:pt x="0" y="3928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57304" y="6588354"/>
            <a:ext cx="2271236" cy="4187871"/>
          </a:xfrm>
          <a:custGeom>
            <a:avLst/>
            <a:gdLst/>
            <a:ahLst/>
            <a:cxnLst/>
            <a:rect r="r" b="b" t="t" l="l"/>
            <a:pathLst>
              <a:path h="4187871" w="2271236">
                <a:moveTo>
                  <a:pt x="0" y="0"/>
                </a:moveTo>
                <a:lnTo>
                  <a:pt x="2271235" y="0"/>
                </a:lnTo>
                <a:lnTo>
                  <a:pt x="2271235" y="4187871"/>
                </a:lnTo>
                <a:lnTo>
                  <a:pt x="0" y="4187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063" y="8063310"/>
            <a:ext cx="2874863" cy="3585638"/>
          </a:xfrm>
          <a:custGeom>
            <a:avLst/>
            <a:gdLst/>
            <a:ahLst/>
            <a:cxnLst/>
            <a:rect r="r" b="b" t="t" l="l"/>
            <a:pathLst>
              <a:path h="3585638" w="2874863">
                <a:moveTo>
                  <a:pt x="0" y="0"/>
                </a:moveTo>
                <a:lnTo>
                  <a:pt x="2874863" y="0"/>
                </a:lnTo>
                <a:lnTo>
                  <a:pt x="2874863" y="3585637"/>
                </a:lnTo>
                <a:lnTo>
                  <a:pt x="0" y="3585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4078" y="-1827796"/>
            <a:ext cx="3450223" cy="3719979"/>
          </a:xfrm>
          <a:custGeom>
            <a:avLst/>
            <a:gdLst/>
            <a:ahLst/>
            <a:cxnLst/>
            <a:rect r="r" b="b" t="t" l="l"/>
            <a:pathLst>
              <a:path h="3719979" w="3450223">
                <a:moveTo>
                  <a:pt x="0" y="0"/>
                </a:moveTo>
                <a:lnTo>
                  <a:pt x="3450222" y="0"/>
                </a:lnTo>
                <a:lnTo>
                  <a:pt x="3450222" y="3719980"/>
                </a:lnTo>
                <a:lnTo>
                  <a:pt x="0" y="371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9975" y="2601172"/>
            <a:ext cx="2849395" cy="3276493"/>
          </a:xfrm>
          <a:custGeom>
            <a:avLst/>
            <a:gdLst/>
            <a:ahLst/>
            <a:cxnLst/>
            <a:rect r="r" b="b" t="t" l="l"/>
            <a:pathLst>
              <a:path h="3276493" w="2849395">
                <a:moveTo>
                  <a:pt x="0" y="0"/>
                </a:moveTo>
                <a:lnTo>
                  <a:pt x="2849396" y="0"/>
                </a:lnTo>
                <a:lnTo>
                  <a:pt x="2849396" y="3276493"/>
                </a:lnTo>
                <a:lnTo>
                  <a:pt x="0" y="3276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24783" y="-1376524"/>
            <a:ext cx="3478053" cy="3347626"/>
          </a:xfrm>
          <a:custGeom>
            <a:avLst/>
            <a:gdLst/>
            <a:ahLst/>
            <a:cxnLst/>
            <a:rect r="r" b="b" t="t" l="l"/>
            <a:pathLst>
              <a:path h="3347626" w="3478053">
                <a:moveTo>
                  <a:pt x="0" y="0"/>
                </a:moveTo>
                <a:lnTo>
                  <a:pt x="3478053" y="0"/>
                </a:lnTo>
                <a:lnTo>
                  <a:pt x="3478053" y="3347626"/>
                </a:lnTo>
                <a:lnTo>
                  <a:pt x="0" y="3347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15757">
            <a:off x="10586100" y="8150430"/>
            <a:ext cx="5354434" cy="3895351"/>
          </a:xfrm>
          <a:custGeom>
            <a:avLst/>
            <a:gdLst/>
            <a:ahLst/>
            <a:cxnLst/>
            <a:rect r="r" b="b" t="t" l="l"/>
            <a:pathLst>
              <a:path h="3895351" w="5354434">
                <a:moveTo>
                  <a:pt x="0" y="0"/>
                </a:moveTo>
                <a:lnTo>
                  <a:pt x="5354434" y="0"/>
                </a:lnTo>
                <a:lnTo>
                  <a:pt x="5354434" y="3895351"/>
                </a:lnTo>
                <a:lnTo>
                  <a:pt x="0" y="3895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7013" y="-2615392"/>
            <a:ext cx="3873243" cy="3882951"/>
          </a:xfrm>
          <a:custGeom>
            <a:avLst/>
            <a:gdLst/>
            <a:ahLst/>
            <a:cxnLst/>
            <a:rect r="r" b="b" t="t" l="l"/>
            <a:pathLst>
              <a:path h="3882951" w="3873243">
                <a:moveTo>
                  <a:pt x="0" y="0"/>
                </a:moveTo>
                <a:lnTo>
                  <a:pt x="3873244" y="0"/>
                </a:lnTo>
                <a:lnTo>
                  <a:pt x="3873244" y="3882950"/>
                </a:lnTo>
                <a:lnTo>
                  <a:pt x="0" y="3882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58363" y="8682289"/>
            <a:ext cx="4158580" cy="4326221"/>
          </a:xfrm>
          <a:custGeom>
            <a:avLst/>
            <a:gdLst/>
            <a:ahLst/>
            <a:cxnLst/>
            <a:rect r="r" b="b" t="t" l="l"/>
            <a:pathLst>
              <a:path h="4326221" w="4158580">
                <a:moveTo>
                  <a:pt x="0" y="0"/>
                </a:moveTo>
                <a:lnTo>
                  <a:pt x="4158581" y="0"/>
                </a:lnTo>
                <a:lnTo>
                  <a:pt x="4158581" y="4326222"/>
                </a:lnTo>
                <a:lnTo>
                  <a:pt x="0" y="4326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81948" y="-1974472"/>
            <a:ext cx="2041115" cy="3242030"/>
          </a:xfrm>
          <a:custGeom>
            <a:avLst/>
            <a:gdLst/>
            <a:ahLst/>
            <a:cxnLst/>
            <a:rect r="r" b="b" t="t" l="l"/>
            <a:pathLst>
              <a:path h="3242030" w="2041115">
                <a:moveTo>
                  <a:pt x="0" y="0"/>
                </a:moveTo>
                <a:lnTo>
                  <a:pt x="2041115" y="0"/>
                </a:lnTo>
                <a:lnTo>
                  <a:pt x="2041115" y="3242030"/>
                </a:lnTo>
                <a:lnTo>
                  <a:pt x="0" y="3242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153535" y="2554892"/>
            <a:ext cx="2307069" cy="3369054"/>
          </a:xfrm>
          <a:custGeom>
            <a:avLst/>
            <a:gdLst/>
            <a:ahLst/>
            <a:cxnLst/>
            <a:rect r="r" b="b" t="t" l="l"/>
            <a:pathLst>
              <a:path h="3369054" w="2307069">
                <a:moveTo>
                  <a:pt x="0" y="0"/>
                </a:moveTo>
                <a:lnTo>
                  <a:pt x="2307070" y="0"/>
                </a:lnTo>
                <a:lnTo>
                  <a:pt x="2307070" y="3369053"/>
                </a:lnTo>
                <a:lnTo>
                  <a:pt x="0" y="3369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2042939" y="-2160677"/>
            <a:ext cx="2018457" cy="4838013"/>
          </a:xfrm>
          <a:custGeom>
            <a:avLst/>
            <a:gdLst/>
            <a:ahLst/>
            <a:cxnLst/>
            <a:rect r="r" b="b" t="t" l="l"/>
            <a:pathLst>
              <a:path h="4838013" w="2018457">
                <a:moveTo>
                  <a:pt x="0" y="0"/>
                </a:moveTo>
                <a:lnTo>
                  <a:pt x="2018456" y="0"/>
                </a:lnTo>
                <a:lnTo>
                  <a:pt x="2018456" y="4838013"/>
                </a:lnTo>
                <a:lnTo>
                  <a:pt x="0" y="48380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639668" y="6000592"/>
            <a:ext cx="11209041" cy="1024253"/>
            <a:chOff x="0" y="0"/>
            <a:chExt cx="2952175" cy="2697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2175" cy="269762"/>
            </a:xfrm>
            <a:custGeom>
              <a:avLst/>
              <a:gdLst/>
              <a:ahLst/>
              <a:cxnLst/>
              <a:rect r="r" b="b" t="t" l="l"/>
              <a:pathLst>
                <a:path h="269762" w="2952175">
                  <a:moveTo>
                    <a:pt x="0" y="0"/>
                  </a:moveTo>
                  <a:lnTo>
                    <a:pt x="2952175" y="0"/>
                  </a:lnTo>
                  <a:lnTo>
                    <a:pt x="2952175" y="269762"/>
                  </a:lnTo>
                  <a:lnTo>
                    <a:pt x="0" y="269762"/>
                  </a:lnTo>
                  <a:close/>
                </a:path>
              </a:pathLst>
            </a:custGeom>
            <a:solidFill>
              <a:srgbClr val="EAC04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952175" cy="307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247958" y="2360900"/>
            <a:ext cx="13937971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0"/>
              </a:lnSpc>
            </a:pPr>
            <a:r>
              <a:rPr lang="en-US" sz="20000" spc="-1140">
                <a:solidFill>
                  <a:srgbClr val="607942"/>
                </a:solidFill>
                <a:latin typeface="Roboto"/>
                <a:ea typeface="Roboto"/>
                <a:cs typeface="Roboto"/>
                <a:sym typeface="Roboto"/>
              </a:rPr>
              <a:t>ECOBUCKS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39668" y="6192044"/>
            <a:ext cx="11209041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  <a:spcBef>
                <a:spcPct val="0"/>
              </a:spcBef>
            </a:pPr>
            <a:r>
              <a:rPr lang="en-US" sz="5000" spc="-285">
                <a:solidFill>
                  <a:srgbClr val="525252"/>
                </a:solidFill>
                <a:latin typeface="Roboto"/>
                <a:ea typeface="Roboto"/>
                <a:cs typeface="Roboto"/>
                <a:sym typeface="Roboto"/>
              </a:rPr>
              <a:t> MAKING SUSTAINABILITY A CHILD’S PLAY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89408"/>
            <a:ext cx="14703461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spc="-456">
                <a:solidFill>
                  <a:srgbClr val="393939"/>
                </a:solidFill>
                <a:latin typeface="Roboto"/>
                <a:ea typeface="Roboto"/>
                <a:cs typeface="Roboto"/>
                <a:sym typeface="Roboto"/>
              </a:rPr>
              <a:t>FUTURE PROSPECTS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5496" y="4245406"/>
            <a:ext cx="16238155" cy="4612578"/>
            <a:chOff x="0" y="0"/>
            <a:chExt cx="21650873" cy="61501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74885" y="319383"/>
              <a:ext cx="3800743" cy="3745460"/>
            </a:xfrm>
            <a:custGeom>
              <a:avLst/>
              <a:gdLst/>
              <a:ahLst/>
              <a:cxnLst/>
              <a:rect r="r" b="b" t="t" l="l"/>
              <a:pathLst>
                <a:path h="3745460" w="3800743">
                  <a:moveTo>
                    <a:pt x="0" y="0"/>
                  </a:moveTo>
                  <a:lnTo>
                    <a:pt x="3800744" y="0"/>
                  </a:lnTo>
                  <a:lnTo>
                    <a:pt x="3800744" y="3745460"/>
                  </a:lnTo>
                  <a:lnTo>
                    <a:pt x="0" y="3745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853385" y="0"/>
              <a:ext cx="4154337" cy="4615930"/>
            </a:xfrm>
            <a:custGeom>
              <a:avLst/>
              <a:gdLst/>
              <a:ahLst/>
              <a:cxnLst/>
              <a:rect r="r" b="b" t="t" l="l"/>
              <a:pathLst>
                <a:path h="4615930" w="4154337">
                  <a:moveTo>
                    <a:pt x="0" y="0"/>
                  </a:moveTo>
                  <a:lnTo>
                    <a:pt x="4154337" y="0"/>
                  </a:lnTo>
                  <a:lnTo>
                    <a:pt x="4154337" y="4615930"/>
                  </a:lnTo>
                  <a:lnTo>
                    <a:pt x="0" y="461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398862" y="319383"/>
              <a:ext cx="5195819" cy="3977163"/>
            </a:xfrm>
            <a:custGeom>
              <a:avLst/>
              <a:gdLst/>
              <a:ahLst/>
              <a:cxnLst/>
              <a:rect r="r" b="b" t="t" l="l"/>
              <a:pathLst>
                <a:path h="3977163" w="5195819">
                  <a:moveTo>
                    <a:pt x="0" y="0"/>
                  </a:moveTo>
                  <a:lnTo>
                    <a:pt x="5195819" y="0"/>
                  </a:lnTo>
                  <a:lnTo>
                    <a:pt x="5195819" y="3977164"/>
                  </a:lnTo>
                  <a:lnTo>
                    <a:pt x="0" y="3977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5371688"/>
              <a:ext cx="5950514" cy="778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7"/>
                </a:lnSpc>
              </a:pPr>
              <a:r>
                <a:rPr lang="en-US" sz="3505" b="true">
                  <a:solidFill>
                    <a:srgbClr val="39393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Eco Communities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171335" y="5371688"/>
              <a:ext cx="5950514" cy="778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7"/>
                </a:lnSpc>
              </a:pPr>
              <a:r>
                <a:rPr lang="en-US" sz="3505" b="true">
                  <a:solidFill>
                    <a:srgbClr val="39393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Monthly Meetups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342670" y="5371688"/>
              <a:ext cx="7308203" cy="778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7"/>
                </a:lnSpc>
              </a:pPr>
              <a:r>
                <a:rPr lang="en-US" sz="3505" b="true">
                  <a:solidFill>
                    <a:srgbClr val="39393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Eco-Brands Partnerships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0213" y="6718147"/>
            <a:ext cx="1428913" cy="3928284"/>
          </a:xfrm>
          <a:custGeom>
            <a:avLst/>
            <a:gdLst/>
            <a:ahLst/>
            <a:cxnLst/>
            <a:rect r="r" b="b" t="t" l="l"/>
            <a:pathLst>
              <a:path h="3928284" w="1428913">
                <a:moveTo>
                  <a:pt x="0" y="0"/>
                </a:moveTo>
                <a:lnTo>
                  <a:pt x="1428913" y="0"/>
                </a:lnTo>
                <a:lnTo>
                  <a:pt x="1428913" y="3928284"/>
                </a:lnTo>
                <a:lnTo>
                  <a:pt x="0" y="3928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57304" y="6588354"/>
            <a:ext cx="2271236" cy="4187871"/>
          </a:xfrm>
          <a:custGeom>
            <a:avLst/>
            <a:gdLst/>
            <a:ahLst/>
            <a:cxnLst/>
            <a:rect r="r" b="b" t="t" l="l"/>
            <a:pathLst>
              <a:path h="4187871" w="2271236">
                <a:moveTo>
                  <a:pt x="0" y="0"/>
                </a:moveTo>
                <a:lnTo>
                  <a:pt x="2271235" y="0"/>
                </a:lnTo>
                <a:lnTo>
                  <a:pt x="2271235" y="4187871"/>
                </a:lnTo>
                <a:lnTo>
                  <a:pt x="0" y="4187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063" y="8063310"/>
            <a:ext cx="2874863" cy="3585638"/>
          </a:xfrm>
          <a:custGeom>
            <a:avLst/>
            <a:gdLst/>
            <a:ahLst/>
            <a:cxnLst/>
            <a:rect r="r" b="b" t="t" l="l"/>
            <a:pathLst>
              <a:path h="3585638" w="2874863">
                <a:moveTo>
                  <a:pt x="0" y="0"/>
                </a:moveTo>
                <a:lnTo>
                  <a:pt x="2874863" y="0"/>
                </a:lnTo>
                <a:lnTo>
                  <a:pt x="2874863" y="3585637"/>
                </a:lnTo>
                <a:lnTo>
                  <a:pt x="0" y="3585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4078" y="-1827796"/>
            <a:ext cx="3450223" cy="3719979"/>
          </a:xfrm>
          <a:custGeom>
            <a:avLst/>
            <a:gdLst/>
            <a:ahLst/>
            <a:cxnLst/>
            <a:rect r="r" b="b" t="t" l="l"/>
            <a:pathLst>
              <a:path h="3719979" w="3450223">
                <a:moveTo>
                  <a:pt x="0" y="0"/>
                </a:moveTo>
                <a:lnTo>
                  <a:pt x="3450222" y="0"/>
                </a:lnTo>
                <a:lnTo>
                  <a:pt x="3450222" y="3719980"/>
                </a:lnTo>
                <a:lnTo>
                  <a:pt x="0" y="371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9975" y="2601172"/>
            <a:ext cx="2849395" cy="3276493"/>
          </a:xfrm>
          <a:custGeom>
            <a:avLst/>
            <a:gdLst/>
            <a:ahLst/>
            <a:cxnLst/>
            <a:rect r="r" b="b" t="t" l="l"/>
            <a:pathLst>
              <a:path h="3276493" w="2849395">
                <a:moveTo>
                  <a:pt x="0" y="0"/>
                </a:moveTo>
                <a:lnTo>
                  <a:pt x="2849396" y="0"/>
                </a:lnTo>
                <a:lnTo>
                  <a:pt x="2849396" y="3276493"/>
                </a:lnTo>
                <a:lnTo>
                  <a:pt x="0" y="3276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24783" y="-1376524"/>
            <a:ext cx="3478053" cy="3347626"/>
          </a:xfrm>
          <a:custGeom>
            <a:avLst/>
            <a:gdLst/>
            <a:ahLst/>
            <a:cxnLst/>
            <a:rect r="r" b="b" t="t" l="l"/>
            <a:pathLst>
              <a:path h="3347626" w="3478053">
                <a:moveTo>
                  <a:pt x="0" y="0"/>
                </a:moveTo>
                <a:lnTo>
                  <a:pt x="3478053" y="0"/>
                </a:lnTo>
                <a:lnTo>
                  <a:pt x="3478053" y="3347626"/>
                </a:lnTo>
                <a:lnTo>
                  <a:pt x="0" y="3347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15757">
            <a:off x="10586100" y="8150430"/>
            <a:ext cx="5354434" cy="3895351"/>
          </a:xfrm>
          <a:custGeom>
            <a:avLst/>
            <a:gdLst/>
            <a:ahLst/>
            <a:cxnLst/>
            <a:rect r="r" b="b" t="t" l="l"/>
            <a:pathLst>
              <a:path h="3895351" w="5354434">
                <a:moveTo>
                  <a:pt x="0" y="0"/>
                </a:moveTo>
                <a:lnTo>
                  <a:pt x="5354434" y="0"/>
                </a:lnTo>
                <a:lnTo>
                  <a:pt x="5354434" y="3895351"/>
                </a:lnTo>
                <a:lnTo>
                  <a:pt x="0" y="3895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7013" y="-2615392"/>
            <a:ext cx="3873243" cy="3882951"/>
          </a:xfrm>
          <a:custGeom>
            <a:avLst/>
            <a:gdLst/>
            <a:ahLst/>
            <a:cxnLst/>
            <a:rect r="r" b="b" t="t" l="l"/>
            <a:pathLst>
              <a:path h="3882951" w="3873243">
                <a:moveTo>
                  <a:pt x="0" y="0"/>
                </a:moveTo>
                <a:lnTo>
                  <a:pt x="3873244" y="0"/>
                </a:lnTo>
                <a:lnTo>
                  <a:pt x="3873244" y="3882950"/>
                </a:lnTo>
                <a:lnTo>
                  <a:pt x="0" y="3882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58363" y="8682289"/>
            <a:ext cx="4158580" cy="4326221"/>
          </a:xfrm>
          <a:custGeom>
            <a:avLst/>
            <a:gdLst/>
            <a:ahLst/>
            <a:cxnLst/>
            <a:rect r="r" b="b" t="t" l="l"/>
            <a:pathLst>
              <a:path h="4326221" w="4158580">
                <a:moveTo>
                  <a:pt x="0" y="0"/>
                </a:moveTo>
                <a:lnTo>
                  <a:pt x="4158581" y="0"/>
                </a:lnTo>
                <a:lnTo>
                  <a:pt x="4158581" y="4326222"/>
                </a:lnTo>
                <a:lnTo>
                  <a:pt x="0" y="4326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81948" y="-1974472"/>
            <a:ext cx="2041115" cy="3242030"/>
          </a:xfrm>
          <a:custGeom>
            <a:avLst/>
            <a:gdLst/>
            <a:ahLst/>
            <a:cxnLst/>
            <a:rect r="r" b="b" t="t" l="l"/>
            <a:pathLst>
              <a:path h="3242030" w="2041115">
                <a:moveTo>
                  <a:pt x="0" y="0"/>
                </a:moveTo>
                <a:lnTo>
                  <a:pt x="2041115" y="0"/>
                </a:lnTo>
                <a:lnTo>
                  <a:pt x="2041115" y="3242030"/>
                </a:lnTo>
                <a:lnTo>
                  <a:pt x="0" y="3242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153535" y="2554892"/>
            <a:ext cx="2307069" cy="3369054"/>
          </a:xfrm>
          <a:custGeom>
            <a:avLst/>
            <a:gdLst/>
            <a:ahLst/>
            <a:cxnLst/>
            <a:rect r="r" b="b" t="t" l="l"/>
            <a:pathLst>
              <a:path h="3369054" w="2307069">
                <a:moveTo>
                  <a:pt x="0" y="0"/>
                </a:moveTo>
                <a:lnTo>
                  <a:pt x="2307070" y="0"/>
                </a:lnTo>
                <a:lnTo>
                  <a:pt x="2307070" y="3369053"/>
                </a:lnTo>
                <a:lnTo>
                  <a:pt x="0" y="3369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2042939" y="-2160677"/>
            <a:ext cx="2018457" cy="4838013"/>
          </a:xfrm>
          <a:custGeom>
            <a:avLst/>
            <a:gdLst/>
            <a:ahLst/>
            <a:cxnLst/>
            <a:rect r="r" b="b" t="t" l="l"/>
            <a:pathLst>
              <a:path h="4838013" w="2018457">
                <a:moveTo>
                  <a:pt x="0" y="0"/>
                </a:moveTo>
                <a:lnTo>
                  <a:pt x="2018456" y="0"/>
                </a:lnTo>
                <a:lnTo>
                  <a:pt x="2018456" y="4838013"/>
                </a:lnTo>
                <a:lnTo>
                  <a:pt x="0" y="48380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19162" y="4637854"/>
            <a:ext cx="14195186" cy="128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8"/>
              </a:lnSpc>
            </a:pPr>
            <a:r>
              <a:rPr lang="en-US" sz="9215" spc="-525">
                <a:solidFill>
                  <a:srgbClr val="607942"/>
                </a:solidFill>
                <a:latin typeface="Roboto"/>
                <a:ea typeface="Roboto"/>
                <a:cs typeface="Roboto"/>
                <a:sym typeface="Roboto"/>
              </a:rPr>
              <a:t>THANK YOU FOR YOUR TIME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DE7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8982" y="2613458"/>
            <a:ext cx="5060084" cy="506008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8565" t="0" r="-856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164914" y="3364820"/>
            <a:ext cx="10867298" cy="328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7"/>
              </a:lnSpc>
            </a:pPr>
            <a:r>
              <a:rPr lang="en-US" sz="627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“The greatest threat to our planet is the belief that someone else will save it”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66611" y="7070888"/>
            <a:ext cx="5771997" cy="38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6"/>
              </a:lnSpc>
            </a:pPr>
            <a:r>
              <a:rPr lang="en-US" sz="22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 Robert Swan (Explorer, Environmentalist</a:t>
            </a:r>
          </a:p>
        </p:txBody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24043" y="3029130"/>
            <a:ext cx="5735257" cy="5931981"/>
          </a:xfrm>
          <a:custGeom>
            <a:avLst/>
            <a:gdLst/>
            <a:ahLst/>
            <a:cxnLst/>
            <a:rect r="r" b="b" t="t" l="l"/>
            <a:pathLst>
              <a:path h="5931981" w="5735257">
                <a:moveTo>
                  <a:pt x="0" y="0"/>
                </a:moveTo>
                <a:lnTo>
                  <a:pt x="5735257" y="0"/>
                </a:lnTo>
                <a:lnTo>
                  <a:pt x="5735257" y="5931981"/>
                </a:lnTo>
                <a:lnTo>
                  <a:pt x="0" y="5931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9700" y="1993788"/>
            <a:ext cx="8710754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spc="-456">
                <a:solidFill>
                  <a:srgbClr val="393939"/>
                </a:solidFill>
                <a:latin typeface="Roboto"/>
                <a:ea typeface="Roboto"/>
                <a:cs typeface="Roboto"/>
                <a:sym typeface="Roboto"/>
              </a:rPr>
              <a:t>THE 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9700" y="3684187"/>
            <a:ext cx="9074096" cy="456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8"/>
              </a:lnSpc>
              <a:spcBef>
                <a:spcPct val="0"/>
              </a:spcBef>
            </a:pPr>
            <a:r>
              <a:rPr lang="en-US" b="true" sz="3263">
                <a:solidFill>
                  <a:srgbClr val="39393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Environmental awareness is crucial, yet many users struggle to find engaging, easy-to-follow ways to track and improve their sustainability practices. We aim to Provide an intuitive platform that encourages eco-friendly behavior through personalized challenges, rewards, and climate-focused education.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9700" y="926472"/>
            <a:ext cx="8710754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spc="-456">
                <a:solidFill>
                  <a:srgbClr val="393939"/>
                </a:solidFill>
                <a:latin typeface="Roboto"/>
                <a:ea typeface="Roboto"/>
                <a:cs typeface="Roboto"/>
                <a:sym typeface="Roboto"/>
              </a:rPr>
              <a:t>OUR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1371" y="2626396"/>
            <a:ext cx="15418132" cy="11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296" b="true">
                <a:solidFill>
                  <a:srgbClr val="39393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“A dynamic app that promotes sustainability by offering daily eco-challenges, providing rewards like eco-certificates, and fostering environmental education through an interactive, user-friendly interface”</a:t>
            </a:r>
          </a:p>
          <a:p>
            <a:pPr algn="r">
              <a:lnSpc>
                <a:spcPts val="3214"/>
              </a:lnSpc>
              <a:spcBef>
                <a:spcPct val="0"/>
              </a:spcBef>
            </a:pPr>
            <a:r>
              <a:rPr lang="en-US" b="true" sz="2296">
                <a:solidFill>
                  <a:srgbClr val="39393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AKHILESH JC (Founder)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1140" y="4454026"/>
            <a:ext cx="16298362" cy="3448268"/>
            <a:chOff x="0" y="0"/>
            <a:chExt cx="21731150" cy="4597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14063" y="0"/>
              <a:ext cx="3254833" cy="3225244"/>
            </a:xfrm>
            <a:custGeom>
              <a:avLst/>
              <a:gdLst/>
              <a:ahLst/>
              <a:cxnLst/>
              <a:rect r="r" b="b" t="t" l="l"/>
              <a:pathLst>
                <a:path h="3225244" w="3254833">
                  <a:moveTo>
                    <a:pt x="0" y="0"/>
                  </a:moveTo>
                  <a:lnTo>
                    <a:pt x="3254833" y="0"/>
                  </a:lnTo>
                  <a:lnTo>
                    <a:pt x="3254833" y="3225244"/>
                  </a:lnTo>
                  <a:lnTo>
                    <a:pt x="0" y="322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883495" y="392537"/>
              <a:ext cx="3464476" cy="2979449"/>
            </a:xfrm>
            <a:custGeom>
              <a:avLst/>
              <a:gdLst/>
              <a:ahLst/>
              <a:cxnLst/>
              <a:rect r="r" b="b" t="t" l="l"/>
              <a:pathLst>
                <a:path h="2979449" w="3464476">
                  <a:moveTo>
                    <a:pt x="0" y="0"/>
                  </a:moveTo>
                  <a:lnTo>
                    <a:pt x="3464476" y="0"/>
                  </a:lnTo>
                  <a:lnTo>
                    <a:pt x="3464476" y="2979449"/>
                  </a:lnTo>
                  <a:lnTo>
                    <a:pt x="0" y="2979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756190" y="392537"/>
              <a:ext cx="2820674" cy="3272934"/>
            </a:xfrm>
            <a:custGeom>
              <a:avLst/>
              <a:gdLst/>
              <a:ahLst/>
              <a:cxnLst/>
              <a:rect r="r" b="b" t="t" l="l"/>
              <a:pathLst>
                <a:path h="3272934" w="2820674">
                  <a:moveTo>
                    <a:pt x="0" y="0"/>
                  </a:moveTo>
                  <a:lnTo>
                    <a:pt x="2820673" y="0"/>
                  </a:lnTo>
                  <a:lnTo>
                    <a:pt x="2820673" y="3272933"/>
                  </a:lnTo>
                  <a:lnTo>
                    <a:pt x="0" y="3272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611532" y="253140"/>
              <a:ext cx="4119618" cy="3258243"/>
            </a:xfrm>
            <a:custGeom>
              <a:avLst/>
              <a:gdLst/>
              <a:ahLst/>
              <a:cxnLst/>
              <a:rect r="r" b="b" t="t" l="l"/>
              <a:pathLst>
                <a:path h="3258243" w="4119618">
                  <a:moveTo>
                    <a:pt x="0" y="0"/>
                  </a:moveTo>
                  <a:lnTo>
                    <a:pt x="4119618" y="0"/>
                  </a:lnTo>
                  <a:lnTo>
                    <a:pt x="4119618" y="3258243"/>
                  </a:lnTo>
                  <a:lnTo>
                    <a:pt x="0" y="32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4018994"/>
              <a:ext cx="411961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9393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Daily Eco Tasks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555924" y="4018994"/>
              <a:ext cx="411961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9393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Leaderboards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106718" y="4018994"/>
              <a:ext cx="411961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9393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Gamification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611532" y="4018994"/>
              <a:ext cx="411961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9393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Eco-Certificates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78197" y="4429984"/>
            <a:ext cx="11331606" cy="5070238"/>
            <a:chOff x="0" y="0"/>
            <a:chExt cx="15108808" cy="6760318"/>
          </a:xfrm>
        </p:grpSpPr>
        <p:sp>
          <p:nvSpPr>
            <p:cNvPr name="AutoShape 4" id="4"/>
            <p:cNvSpPr/>
            <p:nvPr/>
          </p:nvSpPr>
          <p:spPr>
            <a:xfrm flipH="true" flipV="true">
              <a:off x="3821357" y="1427642"/>
              <a:ext cx="3286040" cy="1814243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" id="5"/>
            <p:cNvSpPr/>
            <p:nvPr/>
          </p:nvSpPr>
          <p:spPr>
            <a:xfrm flipH="true">
              <a:off x="3397288" y="4517438"/>
              <a:ext cx="2901016" cy="323264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6" id="6"/>
            <p:cNvSpPr/>
            <p:nvPr/>
          </p:nvSpPr>
          <p:spPr>
            <a:xfrm>
              <a:off x="8646943" y="4651701"/>
              <a:ext cx="3284822" cy="209849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8671193" y="1698350"/>
              <a:ext cx="3034048" cy="1276184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5464377" y="1698350"/>
              <a:ext cx="3758281" cy="3758281"/>
              <a:chOff x="0" y="0"/>
              <a:chExt cx="14840029" cy="1484002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0" r="223" b="0"/>
                </a:stretch>
              </a:blip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99819" y="212017"/>
              <a:ext cx="2458065" cy="2431250"/>
            </a:xfrm>
            <a:custGeom>
              <a:avLst/>
              <a:gdLst/>
              <a:ahLst/>
              <a:cxnLst/>
              <a:rect r="r" b="b" t="t" l="l"/>
              <a:pathLst>
                <a:path h="2431250" w="2458065">
                  <a:moveTo>
                    <a:pt x="0" y="0"/>
                  </a:moveTo>
                  <a:lnTo>
                    <a:pt x="2458066" y="0"/>
                  </a:lnTo>
                  <a:lnTo>
                    <a:pt x="2458066" y="2431250"/>
                  </a:lnTo>
                  <a:lnTo>
                    <a:pt x="0" y="2431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577491"/>
              <a:ext cx="2657885" cy="2358269"/>
            </a:xfrm>
            <a:custGeom>
              <a:avLst/>
              <a:gdLst/>
              <a:ahLst/>
              <a:cxnLst/>
              <a:rect r="r" b="b" t="t" l="l"/>
              <a:pathLst>
                <a:path h="2358269" w="2657885">
                  <a:moveTo>
                    <a:pt x="0" y="0"/>
                  </a:moveTo>
                  <a:lnTo>
                    <a:pt x="2657885" y="0"/>
                  </a:lnTo>
                  <a:lnTo>
                    <a:pt x="2657885" y="2358269"/>
                  </a:lnTo>
                  <a:lnTo>
                    <a:pt x="0" y="2358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253524" y="0"/>
              <a:ext cx="2855284" cy="2855284"/>
            </a:xfrm>
            <a:custGeom>
              <a:avLst/>
              <a:gdLst/>
              <a:ahLst/>
              <a:cxnLst/>
              <a:rect r="r" b="b" t="t" l="l"/>
              <a:pathLst>
                <a:path h="2855284" w="2855284">
                  <a:moveTo>
                    <a:pt x="0" y="0"/>
                  </a:moveTo>
                  <a:lnTo>
                    <a:pt x="2855284" y="0"/>
                  </a:lnTo>
                  <a:lnTo>
                    <a:pt x="2855284" y="2855284"/>
                  </a:lnTo>
                  <a:lnTo>
                    <a:pt x="0" y="285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674139" y="3799093"/>
              <a:ext cx="2153618" cy="2961225"/>
            </a:xfrm>
            <a:custGeom>
              <a:avLst/>
              <a:gdLst/>
              <a:ahLst/>
              <a:cxnLst/>
              <a:rect r="r" b="b" t="t" l="l"/>
              <a:pathLst>
                <a:path h="2961225" w="2153618">
                  <a:moveTo>
                    <a:pt x="0" y="0"/>
                  </a:moveTo>
                  <a:lnTo>
                    <a:pt x="2153618" y="0"/>
                  </a:lnTo>
                  <a:lnTo>
                    <a:pt x="2153618" y="2961225"/>
                  </a:lnTo>
                  <a:lnTo>
                    <a:pt x="0" y="296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51144" y="1107853"/>
            <a:ext cx="15520979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spc="-456">
                <a:solidFill>
                  <a:srgbClr val="393939"/>
                </a:solidFill>
                <a:latin typeface="Roboto"/>
                <a:ea typeface="Roboto"/>
                <a:cs typeface="Roboto"/>
                <a:sym typeface="Roboto"/>
              </a:rPr>
              <a:t>WHY ECOBUCKS IS SIMPLY BETTER 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54642" y="2907444"/>
            <a:ext cx="13578716" cy="7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296" b="true">
                <a:solidFill>
                  <a:srgbClr val="39393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“We have architected EcoBucks to be an impactful movement with a practical perspective”</a:t>
            </a:r>
          </a:p>
          <a:p>
            <a:pPr algn="r">
              <a:lnSpc>
                <a:spcPts val="3214"/>
              </a:lnSpc>
              <a:spcBef>
                <a:spcPct val="0"/>
              </a:spcBef>
            </a:pPr>
            <a:r>
              <a:rPr lang="en-US" b="true" sz="2296">
                <a:solidFill>
                  <a:srgbClr val="39393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AYUSH ASHWIN (Co-Founder)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5328">
            <a:off x="1515351" y="4715972"/>
            <a:ext cx="3965101" cy="3035105"/>
          </a:xfrm>
          <a:custGeom>
            <a:avLst/>
            <a:gdLst/>
            <a:ahLst/>
            <a:cxnLst/>
            <a:rect r="r" b="b" t="t" l="l"/>
            <a:pathLst>
              <a:path h="3035105" w="3965101">
                <a:moveTo>
                  <a:pt x="0" y="0"/>
                </a:moveTo>
                <a:lnTo>
                  <a:pt x="3965101" y="0"/>
                </a:lnTo>
                <a:lnTo>
                  <a:pt x="3965101" y="3035105"/>
                </a:lnTo>
                <a:lnTo>
                  <a:pt x="0" y="3035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49637">
            <a:off x="11746490" y="1306778"/>
            <a:ext cx="2815506" cy="3192842"/>
          </a:xfrm>
          <a:custGeom>
            <a:avLst/>
            <a:gdLst/>
            <a:ahLst/>
            <a:cxnLst/>
            <a:rect r="r" b="b" t="t" l="l"/>
            <a:pathLst>
              <a:path h="3192842" w="2815506">
                <a:moveTo>
                  <a:pt x="0" y="0"/>
                </a:moveTo>
                <a:lnTo>
                  <a:pt x="2815506" y="0"/>
                </a:lnTo>
                <a:lnTo>
                  <a:pt x="2815506" y="3192842"/>
                </a:lnTo>
                <a:lnTo>
                  <a:pt x="0" y="3192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12766368" y="5670618"/>
            <a:ext cx="3246750" cy="4114800"/>
          </a:xfrm>
          <a:custGeom>
            <a:avLst/>
            <a:gdLst/>
            <a:ahLst/>
            <a:cxnLst/>
            <a:rect r="r" b="b" t="t" l="l"/>
            <a:pathLst>
              <a:path h="4114800" w="3246750">
                <a:moveTo>
                  <a:pt x="0" y="0"/>
                </a:moveTo>
                <a:lnTo>
                  <a:pt x="3246750" y="0"/>
                </a:lnTo>
                <a:lnTo>
                  <a:pt x="3246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13115" y="4176125"/>
            <a:ext cx="3583617" cy="4114800"/>
          </a:xfrm>
          <a:custGeom>
            <a:avLst/>
            <a:gdLst/>
            <a:ahLst/>
            <a:cxnLst/>
            <a:rect r="r" b="b" t="t" l="l"/>
            <a:pathLst>
              <a:path h="4114800" w="3583617">
                <a:moveTo>
                  <a:pt x="0" y="0"/>
                </a:moveTo>
                <a:lnTo>
                  <a:pt x="3583616" y="0"/>
                </a:lnTo>
                <a:lnTo>
                  <a:pt x="3583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89408"/>
            <a:ext cx="12568829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spc="-456">
                <a:solidFill>
                  <a:srgbClr val="393939"/>
                </a:solidFill>
                <a:latin typeface="Roboto"/>
                <a:ea typeface="Roboto"/>
                <a:cs typeface="Roboto"/>
                <a:sym typeface="Roboto"/>
              </a:rPr>
              <a:t>TECH STACK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71291"/>
            <a:ext cx="15625996" cy="3966283"/>
            <a:chOff x="0" y="0"/>
            <a:chExt cx="20834661" cy="5288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63614" cy="5288377"/>
            </a:xfrm>
            <a:custGeom>
              <a:avLst/>
              <a:gdLst/>
              <a:ahLst/>
              <a:cxnLst/>
              <a:rect r="r" b="b" t="t" l="l"/>
              <a:pathLst>
                <a:path h="5288377" w="7363614">
                  <a:moveTo>
                    <a:pt x="0" y="0"/>
                  </a:moveTo>
                  <a:lnTo>
                    <a:pt x="7363614" y="0"/>
                  </a:lnTo>
                  <a:lnTo>
                    <a:pt x="7363614" y="5288377"/>
                  </a:lnTo>
                  <a:lnTo>
                    <a:pt x="0" y="5288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7" t="0" r="-28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907395" y="795420"/>
              <a:ext cx="6933295" cy="3697537"/>
            </a:xfrm>
            <a:custGeom>
              <a:avLst/>
              <a:gdLst/>
              <a:ahLst/>
              <a:cxnLst/>
              <a:rect r="r" b="b" t="t" l="l"/>
              <a:pathLst>
                <a:path h="3697537" w="6933295">
                  <a:moveTo>
                    <a:pt x="0" y="0"/>
                  </a:moveTo>
                  <a:lnTo>
                    <a:pt x="6933294" y="0"/>
                  </a:lnTo>
                  <a:lnTo>
                    <a:pt x="6933294" y="3697537"/>
                  </a:lnTo>
                  <a:lnTo>
                    <a:pt x="0" y="3697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17" r="0" b="-117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97254" y="559088"/>
              <a:ext cx="5537407" cy="4170200"/>
            </a:xfrm>
            <a:custGeom>
              <a:avLst/>
              <a:gdLst/>
              <a:ahLst/>
              <a:cxnLst/>
              <a:rect r="r" b="b" t="t" l="l"/>
              <a:pathLst>
                <a:path h="4170200" w="5537407">
                  <a:moveTo>
                    <a:pt x="0" y="0"/>
                  </a:moveTo>
                  <a:lnTo>
                    <a:pt x="5537407" y="0"/>
                  </a:lnTo>
                  <a:lnTo>
                    <a:pt x="5537407" y="4170201"/>
                  </a:lnTo>
                  <a:lnTo>
                    <a:pt x="0" y="4170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7" t="0" r="-28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89408"/>
            <a:ext cx="12568829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spc="-456">
                <a:solidFill>
                  <a:srgbClr val="393939"/>
                </a:solidFill>
                <a:latin typeface="Roboto"/>
                <a:ea typeface="Roboto"/>
                <a:cs typeface="Roboto"/>
                <a:sym typeface="Roboto"/>
              </a:rPr>
              <a:t>BACKEND (SERVER &amp; LOGIC)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687" y="4437623"/>
            <a:ext cx="3651948" cy="3651948"/>
          </a:xfrm>
          <a:custGeom>
            <a:avLst/>
            <a:gdLst/>
            <a:ahLst/>
            <a:cxnLst/>
            <a:rect r="r" b="b" t="t" l="l"/>
            <a:pathLst>
              <a:path h="3651948" w="3651948">
                <a:moveTo>
                  <a:pt x="0" y="0"/>
                </a:moveTo>
                <a:lnTo>
                  <a:pt x="3651948" y="0"/>
                </a:lnTo>
                <a:lnTo>
                  <a:pt x="3651948" y="3651948"/>
                </a:lnTo>
                <a:lnTo>
                  <a:pt x="0" y="365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57653" y="4540656"/>
            <a:ext cx="4325999" cy="3445882"/>
          </a:xfrm>
          <a:custGeom>
            <a:avLst/>
            <a:gdLst/>
            <a:ahLst/>
            <a:cxnLst/>
            <a:rect r="r" b="b" t="t" l="l"/>
            <a:pathLst>
              <a:path h="3445882" w="4325999">
                <a:moveTo>
                  <a:pt x="0" y="0"/>
                </a:moveTo>
                <a:lnTo>
                  <a:pt x="4325999" y="0"/>
                </a:lnTo>
                <a:lnTo>
                  <a:pt x="4325999" y="3445882"/>
                </a:lnTo>
                <a:lnTo>
                  <a:pt x="0" y="344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07602" y="4914509"/>
            <a:ext cx="5650629" cy="2698176"/>
          </a:xfrm>
          <a:custGeom>
            <a:avLst/>
            <a:gdLst/>
            <a:ahLst/>
            <a:cxnLst/>
            <a:rect r="r" b="b" t="t" l="l"/>
            <a:pathLst>
              <a:path h="2698176" w="5650629">
                <a:moveTo>
                  <a:pt x="0" y="0"/>
                </a:moveTo>
                <a:lnTo>
                  <a:pt x="5650630" y="0"/>
                </a:lnTo>
                <a:lnTo>
                  <a:pt x="5650630" y="2698176"/>
                </a:lnTo>
                <a:lnTo>
                  <a:pt x="0" y="2698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89408"/>
            <a:ext cx="12568829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spc="-456">
                <a:solidFill>
                  <a:srgbClr val="393939"/>
                </a:solidFill>
                <a:latin typeface="Roboto"/>
                <a:ea typeface="Roboto"/>
                <a:cs typeface="Roboto"/>
                <a:sym typeface="Roboto"/>
              </a:rPr>
              <a:t>FRONTEND (UI &amp; UX)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2404" y="4861106"/>
            <a:ext cx="6440533" cy="3043152"/>
          </a:xfrm>
          <a:custGeom>
            <a:avLst/>
            <a:gdLst/>
            <a:ahLst/>
            <a:cxnLst/>
            <a:rect r="r" b="b" t="t" l="l"/>
            <a:pathLst>
              <a:path h="3043152" w="6440533">
                <a:moveTo>
                  <a:pt x="0" y="0"/>
                </a:moveTo>
                <a:lnTo>
                  <a:pt x="6440533" y="0"/>
                </a:lnTo>
                <a:lnTo>
                  <a:pt x="6440533" y="3043152"/>
                </a:lnTo>
                <a:lnTo>
                  <a:pt x="0" y="304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20268" y="5143500"/>
            <a:ext cx="6878811" cy="3435079"/>
          </a:xfrm>
          <a:custGeom>
            <a:avLst/>
            <a:gdLst/>
            <a:ahLst/>
            <a:cxnLst/>
            <a:rect r="r" b="b" t="t" l="l"/>
            <a:pathLst>
              <a:path h="3435079" w="6878811">
                <a:moveTo>
                  <a:pt x="0" y="0"/>
                </a:moveTo>
                <a:lnTo>
                  <a:pt x="6878811" y="0"/>
                </a:lnTo>
                <a:lnTo>
                  <a:pt x="6878811" y="3435079"/>
                </a:lnTo>
                <a:lnTo>
                  <a:pt x="0" y="3435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89408"/>
            <a:ext cx="12568829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spc="-456">
                <a:solidFill>
                  <a:srgbClr val="393939"/>
                </a:solidFill>
                <a:latin typeface="Roboto"/>
                <a:ea typeface="Roboto"/>
                <a:cs typeface="Roboto"/>
                <a:sym typeface="Roboto"/>
              </a:rPr>
              <a:t>DATABASE MANAGEMENT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DAGW886N5mE</dc:identifier>
  <dcterms:modified xsi:type="dcterms:W3CDTF">2011-08-01T06:04:30Z</dcterms:modified>
  <cp:revision>1</cp:revision>
  <dc:title>EcoBucks</dc:title>
</cp:coreProperties>
</file>